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84"/>
  </p:normalViewPr>
  <p:slideViewPr>
    <p:cSldViewPr snapToGrid="0" snapToObjects="1">
      <p:cViewPr varScale="1">
        <p:scale>
          <a:sx n="121" d="100"/>
          <a:sy n="121" d="100"/>
        </p:scale>
        <p:origin x="200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6/30/22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622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6/30/22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77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6/30/22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196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6/30/22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982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6/30/22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716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6/30/22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961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6/30/22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122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6/30/22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0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6/30/22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626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6/30/22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856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6/30/22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43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6/30/22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67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62" r:id="rId7"/>
    <p:sldLayoutId id="2147483663" r:id="rId8"/>
    <p:sldLayoutId id="2147483664" r:id="rId9"/>
    <p:sldLayoutId id="2147483665" r:id="rId10"/>
    <p:sldLayoutId id="2147483672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9CD1B4-488F-2248-DCD5-7BBD8DE70A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8401" b="5600"/>
          <a:stretch/>
        </p:blipFill>
        <p:spPr>
          <a:xfrm>
            <a:off x="20" y="10"/>
            <a:ext cx="12191980" cy="685661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EDAD761-2CF4-463A-AD87-1D4E8549D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9DF7D3C-2892-4632-9E66-4D1E023A0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D2FAD08-001D-4400-AF80-51C864EF7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B8A5C17-DA27-3F44-BAA5-3A78EEAC4E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740211"/>
            <a:ext cx="7530685" cy="3163864"/>
          </a:xfrm>
        </p:spPr>
        <p:txBody>
          <a:bodyPr>
            <a:normAutofit/>
          </a:bodyPr>
          <a:lstStyle/>
          <a:p>
            <a:pPr algn="l"/>
            <a:r>
              <a:rPr lang="en-US" sz="5200" dirty="0" err="1">
                <a:solidFill>
                  <a:srgbClr val="FFFFFF"/>
                </a:solidFill>
              </a:rPr>
              <a:t>Otherworldy</a:t>
            </a:r>
            <a:r>
              <a:rPr lang="en-US" sz="5200" dirty="0">
                <a:solidFill>
                  <a:srgbClr val="FFFFFF"/>
                </a:solidFill>
              </a:rPr>
              <a:t> Descriptions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036079-D1D9-7441-9C33-99257563B1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074515"/>
            <a:ext cx="7583133" cy="1279124"/>
          </a:xfrm>
        </p:spPr>
        <p:txBody>
          <a:bodyPr>
            <a:normAutofit/>
          </a:bodyPr>
          <a:lstStyle/>
          <a:p>
            <a:pPr algn="l"/>
            <a:endParaRPr lang="en-US" sz="2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44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B887C-1A4B-784B-9B2E-D5C7EDF84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76820-F9C2-A24A-92D7-7491A075B7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have been misbehaving. Unfortunately, your most hated teacher has kicked you out of the classroom for talking. You sit outside, but the world looks a little different. The everyday things you see - stairs, grass, the sky – do not look the same…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Find a quiet space outside and describe the world as if you have never seen it before…</a:t>
            </a:r>
          </a:p>
        </p:txBody>
      </p:sp>
    </p:spTree>
    <p:extLst>
      <p:ext uri="{BB962C8B-B14F-4D97-AF65-F5344CB8AC3E}">
        <p14:creationId xmlns:p14="http://schemas.microsoft.com/office/powerpoint/2010/main" val="3857943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EED68-312E-4746-8E95-E60911E31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Sky or… stairway to heaven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060529C-7162-CD47-8C23-9CEF340BBF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193" y="2271558"/>
            <a:ext cx="5614146" cy="3745688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CA4ED8-F368-0945-AB0A-D8ABAF9A7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7707" y="2271558"/>
            <a:ext cx="5370891" cy="40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09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58A08-2150-BA4A-A2BA-959E4F85B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Grass or…Emerald blanket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E8B7D76-37E2-6C46-8481-1D00C91780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825" y="2207941"/>
            <a:ext cx="4707750" cy="3530813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E58A66-5124-2547-A4A1-6279D0901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725" y="1393903"/>
            <a:ext cx="5146581" cy="499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199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1D6A0-98A9-1A4B-A337-5251E6C34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School or…institute of death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B3463B-87BF-C840-AA96-2C7F8D5621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2932" y="2192436"/>
            <a:ext cx="6595182" cy="3709790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5CE9714-58E8-F048-8223-FD4C624B0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86" y="2192436"/>
            <a:ext cx="5183823" cy="342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747943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AnalogousFromDarkSeedLeftStep">
      <a:dk1>
        <a:srgbClr val="000000"/>
      </a:dk1>
      <a:lt1>
        <a:srgbClr val="FFFFFF"/>
      </a:lt1>
      <a:dk2>
        <a:srgbClr val="1A2C2F"/>
      </a:dk2>
      <a:lt2>
        <a:srgbClr val="F1F3F0"/>
      </a:lt2>
      <a:accent1>
        <a:srgbClr val="C629E7"/>
      </a:accent1>
      <a:accent2>
        <a:srgbClr val="6E25D7"/>
      </a:accent2>
      <a:accent3>
        <a:srgbClr val="2C2DE7"/>
      </a:accent3>
      <a:accent4>
        <a:srgbClr val="1768D5"/>
      </a:accent4>
      <a:accent5>
        <a:srgbClr val="26BBD7"/>
      </a:accent5>
      <a:accent6>
        <a:srgbClr val="15C396"/>
      </a:accent6>
      <a:hlink>
        <a:srgbClr val="3E93BC"/>
      </a:hlink>
      <a:folHlink>
        <a:srgbClr val="7F7F7F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1336</TotalTime>
  <Words>90</Words>
  <Application>Microsoft Macintosh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Avenir Next LT Pro</vt:lpstr>
      <vt:lpstr>AvenirNext LT Pro Medium</vt:lpstr>
      <vt:lpstr>Sabon Next LT</vt:lpstr>
      <vt:lpstr>DappledVTI</vt:lpstr>
      <vt:lpstr>Otherworldy Descriptions</vt:lpstr>
      <vt:lpstr>Scenario </vt:lpstr>
      <vt:lpstr>Sky or… stairway to heaven </vt:lpstr>
      <vt:lpstr>Grass or…Emerald blanket</vt:lpstr>
      <vt:lpstr>School or…institute of death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Otherworldy Descriptions</dc:title>
  <dc:creator>RAYNSFORD Luke [Joseph Banks Secondary College]</dc:creator>
  <cp:lastModifiedBy>RAYNSFORD Luke [Joseph Banks Secondary College]</cp:lastModifiedBy>
  <cp:revision>2</cp:revision>
  <dcterms:created xsi:type="dcterms:W3CDTF">2022-06-30T03:09:28Z</dcterms:created>
  <dcterms:modified xsi:type="dcterms:W3CDTF">2022-07-01T01:25:49Z</dcterms:modified>
</cp:coreProperties>
</file>